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24D6A-ECCB-9CE3-747F-B8A13CD25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57A7B6-BFC3-5A28-18C2-AE7030ABA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8B0AA-FF50-A62F-F113-D2C47527B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A5ECE-6CB7-7079-BD8E-AEC6AE42A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1033A-5F05-36EF-F0DD-811D99B00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8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A084-4FD2-3CBD-5BFF-7BA95C128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FC2C2D-6117-D1F7-C041-49B875C9F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DEB00-B497-DBD8-D946-F9955B780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B3A22-4E95-CED3-1C44-63D38DF4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553ED-0BB1-8858-0E5C-08A8F9F4D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8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8BEA02-0BFD-D891-EEC9-BFABA10E9B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A7AD8-7123-104B-2647-5F8D6C05D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2417-B682-D91E-C612-286572102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0288B-6143-F630-8768-AC20F37E0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CD38C-AFCF-E744-7E28-7E76171A6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1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463B3-E47D-E610-3CC2-10C9E9B4C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16306-0B69-A5AF-3651-337C9CBE6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9631F-F55E-338A-E8C3-7E47BDEC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D9C77-4713-DA60-D842-FE8FF4BE2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CE909-59A8-01FC-48B0-A5993F245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86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E6BD8-B155-3258-27CE-28CA5708B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7185D-7E88-4A34-0260-F32811FC6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6412C-BEF9-A7AC-B80A-08019AB19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5BEBA-005B-22D5-6995-EBDCFFA6B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7708B-89DD-860A-71C9-C32D7DF7A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5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A004-5BA5-57DB-2D71-242A082B9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C1163-993E-1134-C625-94ED4A0F49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30837-58B5-7BB0-46E2-7C1988DFE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F6A20-EE32-B112-2398-D3AD7F34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F0A68C-5082-52D4-28BD-066CAC531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FBB78-8526-258E-5A0F-3131D9DBE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B33F0-80E5-F314-86B3-CBB58D136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FC1F1-1F1F-89DC-4B25-B41C379AF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74226-515F-73DB-05F2-3DB069864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F50946-3A33-9B36-9BA2-10FD6115B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6D7847-EDAF-7DF1-6AF1-D79BF81FB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BAC3D0-7D60-0CC2-866F-1909BA3A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1C67E5-096D-F7DE-57EB-7472B0603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8121FC-5717-9711-C88C-7D14B57C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5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529B4-F5A0-087D-06EF-CEEB7A585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E9B77-A4B1-AE10-8A11-C3EE069B4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22E63A-DD30-E51F-F745-63D0970C3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16DDB0-1281-6A36-BBA2-5289DC21A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4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C10492-80E4-FCCD-B9E9-15BE25D79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FBEBD2-57C4-2701-F477-B30E6D50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FED65-C36E-7C7C-F860-C045C884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3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370DC-F6B0-3F84-7A51-3CB7E4E1E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C894F-CF1E-61CC-DBD7-FB1EFEAF7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F3500-3368-BEC3-8EFD-588997EF6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6491C-6AD8-1625-77F7-7BD718572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10315C-5BB1-11BD-9A5A-F3DBA3A78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C57C3-F90E-36F9-EF64-A1C63105F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1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F82D-B880-D83B-BE69-C467FB849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13C967-CD82-B938-AA59-6F62C64CC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5225D-5319-1E72-0560-D52C25C0C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37632-D39E-9EB5-61D0-B6AEB5C1F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EBD2D-B1E7-1ACF-B572-D7E4E3589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7D0F1-9B47-FC9E-4E00-A673D245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1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79B38-A9E6-FAD3-29C2-A18A49C3E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86B9-4C4E-5FBA-5FB6-EC61EFB72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33C66-D8FF-59C9-5AC4-FD85CF522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A57A0-DAB3-40E8-B579-527634441D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7EE33-7237-5FAD-C67C-59EC07C1C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F6406-CD81-5B41-0A87-1307CD53B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EDDCF-99E4-4744-9A8F-1FBA4023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1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B15C981-C9A2-4E82-E0AD-3252C74D6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0004"/>
            <a:ext cx="12192000" cy="501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28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D9071D-F455-16CF-6A99-747D24725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0497"/>
            <a:ext cx="6918036" cy="29489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BE0B69-301B-2738-6D64-DE7DA02F6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3344" y="3192708"/>
            <a:ext cx="6668655" cy="275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89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E701021-CD0D-5395-97A7-87B7BA1B0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7338"/>
            <a:ext cx="7491949" cy="32097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8A315F-A334-CE81-FE20-CD71E085E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310" y="3325091"/>
            <a:ext cx="6349690" cy="260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21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0093E9-C78C-B26F-46C9-BA55F083A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9995"/>
            <a:ext cx="6775235" cy="2833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0669FF-9DEA-DD62-CC2B-8632870C3A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5704" y="3129626"/>
            <a:ext cx="6816296" cy="283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552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Dougherty CIV Timothy R</dc:creator>
  <cp:lastModifiedBy>Dougherty CIV Timothy R</cp:lastModifiedBy>
  <cp:revision>1</cp:revision>
  <dcterms:created xsi:type="dcterms:W3CDTF">2024-09-23T19:18:30Z</dcterms:created>
  <dcterms:modified xsi:type="dcterms:W3CDTF">2024-09-23T19:24:44Z</dcterms:modified>
</cp:coreProperties>
</file>